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57"/>
    <p:restoredTop sz="94610"/>
  </p:normalViewPr>
  <p:slideViewPr>
    <p:cSldViewPr snapToGrid="0" snapToObjects="1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2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モデル内部の特徴（feature）同士の連鎖や、どの入力がどの出力に影響したかを可視化した例。発火パターンの意味付けは人手に依存している。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オーディオ 3">
            <a:extLst>
              <a:ext uri="{FF2B5EF4-FFF2-40B4-BE49-F238E27FC236}">
                <a16:creationId xmlns:a16="http://schemas.microsoft.com/office/drawing/2014/main" id="{2EFF15D6-4BFA-E6D1-1EF1-DD678526E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80"/>
    </mc:Choice>
    <mc:Fallback>
      <p:transition spd="slow" advTm="13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9D7CAF28-45A6-ABCA-1664-45779FFCD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6"/>
    </mc:Choice>
    <mc:Fallback>
      <p:transition spd="slow" advTm="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BCECF41-8CA3-BA97-8303-644DEE0A9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9"/>
    </mc:Choice>
    <mc:Fallback>
      <p:transition spd="slow" advTm="21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8C04D571-5C73-3496-CB9D-C369637FF5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88"/>
    </mc:Choice>
    <mc:Fallback>
      <p:transition spd="slow" advTm="2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E58CC714-DBEC-484A-53D8-AD6963DB5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55"/>
    </mc:Choice>
    <mc:Fallback>
      <p:transition spd="slow" advTm="29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08B6DD2-F1B1-3730-D70F-C39414951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3"/>
    </mc:Choice>
    <mc:Fallback>
      <p:transition spd="slow" advTm="1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42DE7EAE-CD76-7994-C3AC-C6976ECB0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3"/>
    </mc:Choice>
    <mc:Fallback>
      <p:transition spd="slow" advTm="23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93A6885B-E822-E3C1-CDD1-18F2879B7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1"/>
    </mc:Choice>
    <mc:Fallback>
      <p:transition spd="slow" advTm="27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1C7AB462-907E-68E4-CB56-C2815CA46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3"/>
    </mc:Choice>
    <mc:Fallback>
      <p:transition spd="slow" advTm="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3602AA46-AF58-CDA6-517D-7409925E2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86"/>
    </mc:Choice>
    <mc:Fallback>
      <p:transition spd="slow" advTm="39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40DD94E-4FFD-406B-4FFF-B9683189C8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"/>
    </mc:Choice>
    <mc:Fallback>
      <p:transition spd="slow" advTm="2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オーディオ 3">
            <a:extLst>
              <a:ext uri="{FF2B5EF4-FFF2-40B4-BE49-F238E27FC236}">
                <a16:creationId xmlns:a16="http://schemas.microsoft.com/office/drawing/2014/main" id="{8528A535-31D6-9A89-D1CE-3E24F10C1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1"/>
    </mc:Choice>
    <mc:Fallback>
      <p:transition spd="slow" advTm="2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8D6BF3E-035B-BA15-D760-55A369DAFE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10"/>
    </mc:Choice>
    <mc:Fallback>
      <p:transition spd="slow" advTm="1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809B1D21-5AB7-2B34-2639-A73070D3B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60"/>
    </mc:Choice>
    <mc:Fallback>
      <p:transition spd="slow" advTm="28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5F9C8B8A-A200-23BB-365A-856D32565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2"/>
    </mc:Choice>
    <mc:Fallback>
      <p:transition spd="slow" advTm="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FF9A5978-4C31-CF76-600F-80D4A8BF5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8"/>
    </mc:Choice>
    <mc:Fallback>
      <p:transition spd="slow" advTm="2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B6E60D8-3642-5A13-C491-6B9D67B3A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83"/>
    </mc:Choice>
    <mc:Fallback>
      <p:transition spd="slow" advTm="52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77E5BB39-94B5-40A6-A18A-E1E989251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"/>
    </mc:Choice>
    <mc:Fallback>
      <p:transition spd="slow" advTm="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3273E0F-0C16-5FB5-8FAC-3D71521FD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16"/>
    </mc:Choice>
    <mc:Fallback>
      <p:transition spd="slow" advTm="3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FD8EB88B-83CB-3010-4A31-DA45768E6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5"/>
    </mc:Choice>
    <mc:Fallback>
      <p:transition spd="slow" advTm="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61347E8D-5F1B-744A-0A10-A6FC4C983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4"/>
    </mc:Choice>
    <mc:Fallback>
      <p:transition spd="slow" advTm="1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47578759-C93A-B3A6-E3EC-622AADE54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8"/>
    </mc:Choice>
    <mc:Fallback>
      <p:transition spd="slow" advTm="23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57C9B0CC-8977-7823-779A-ADE11F377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74"/>
    </mc:Choice>
    <mc:Fallback>
      <p:transition spd="slow" advTm="2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7A2A33EC-AD70-030F-176D-BC2D7295F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35"/>
    </mc:Choice>
    <mc:Fallback>
      <p:transition spd="slow" advTm="48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E320C10E-4CBB-58BC-962A-C28DDB5D8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1"/>
    </mc:Choice>
    <mc:Fallback>
      <p:transition spd="slow" advTm="23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A0032629-BFEF-C12B-6D4E-75AD6D77E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55"/>
    </mc:Choice>
    <mc:Fallback>
      <p:transition spd="slow" advTm="28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DC8BD90F-D5E1-31EE-2949-B4E36E17D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9"/>
    </mc:Choice>
    <mc:Fallback>
      <p:transition spd="slow" advTm="4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5290EF8-CD13-38FF-4D01-7822339B6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0"/>
    </mc:Choice>
    <mc:Fallback>
      <p:transition spd="slow" advTm="34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32443727-4A6F-DCB1-6A43-8C6E8D305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"/>
    </mc:Choice>
    <mc:Fallback>
      <p:transition spd="slow" advTm="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オーディオ 9">
            <a:extLst>
              <a:ext uri="{FF2B5EF4-FFF2-40B4-BE49-F238E27FC236}">
                <a16:creationId xmlns:a16="http://schemas.microsoft.com/office/drawing/2014/main" id="{EC0A9927-9A50-B432-3631-AC186A3E7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7"/>
    </mc:Choice>
    <mc:Fallback>
      <p:transition spd="slow" advTm="19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オーディオ 10">
            <a:extLst>
              <a:ext uri="{FF2B5EF4-FFF2-40B4-BE49-F238E27FC236}">
                <a16:creationId xmlns:a16="http://schemas.microsoft.com/office/drawing/2014/main" id="{DC09CCB3-CB8D-88A5-6DC3-C10ACD6A9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47"/>
    </mc:Choice>
    <mc:Fallback>
      <p:transition spd="slow" advTm="36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オーディオ 8">
            <a:extLst>
              <a:ext uri="{FF2B5EF4-FFF2-40B4-BE49-F238E27FC236}">
                <a16:creationId xmlns:a16="http://schemas.microsoft.com/office/drawing/2014/main" id="{7B525E48-C9FA-2D45-F4AE-7C4530BD4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62"/>
    </mc:Choice>
    <mc:Fallback>
      <p:transition spd="slow" advTm="23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オーディオ 7">
            <a:extLst>
              <a:ext uri="{FF2B5EF4-FFF2-40B4-BE49-F238E27FC236}">
                <a16:creationId xmlns:a16="http://schemas.microsoft.com/office/drawing/2014/main" id="{69E7C6A8-88E8-3C00-B240-BD6465F64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58"/>
    </mc:Choice>
    <mc:Fallback>
      <p:transition spd="slow" advTm="39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342960D0-0FD0-4912-9B6E-0CC82E954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06"/>
    </mc:Choice>
    <mc:Fallback>
      <p:transition spd="slow" advTm="20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オーディオ 4">
            <a:extLst>
              <a:ext uri="{FF2B5EF4-FFF2-40B4-BE49-F238E27FC236}">
                <a16:creationId xmlns:a16="http://schemas.microsoft.com/office/drawing/2014/main" id="{C968B684-186D-35FA-C5C2-DF30BB818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8"/>
    </mc:Choice>
    <mc:Fallback>
      <p:transition spd="slow" advTm="2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ACB8BC89-2BFB-8F4A-AB15-40C4149E7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6"/>
    </mc:Choice>
    <mc:Fallback>
      <p:transition spd="slow" advTm="16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B776641A-E280-0C18-FE50-21B4CDD7E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6"/>
    </mc:Choice>
    <mc:Fallback>
      <p:transition spd="slow" advTm="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3126765-4C07-94B4-CA19-616710F712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2"/>
    </mc:Choice>
    <mc:Fallback>
      <p:transition spd="slow" advTm="4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72600868-DB97-CFCC-E13B-BC49F1187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3"/>
    </mc:Choice>
    <mc:Fallback>
      <p:transition spd="slow" advTm="1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A238C9E4-C94E-12C7-07B9-38692665F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69"/>
    </mc:Choice>
    <mc:Fallback>
      <p:transition spd="slow" advTm="3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292FF8BC-2AA8-41C2-04F0-2F8746BD1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4"/>
    </mc:Choice>
    <mc:Fallback>
      <p:transition spd="slow" advTm="6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C760382-77CA-96E5-EBCE-80F16AD14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6"/>
    </mc:Choice>
    <mc:Fallback>
      <p:transition spd="slow" advTm="21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8BA3601-36B9-A18D-CD4C-8F9AD2A08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7"/>
    </mc:Choice>
    <mc:Fallback>
      <p:transition spd="slow" advTm="23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オーディオ 6">
            <a:extLst>
              <a:ext uri="{FF2B5EF4-FFF2-40B4-BE49-F238E27FC236}">
                <a16:creationId xmlns:a16="http://schemas.microsoft.com/office/drawing/2014/main" id="{41278AD2-85C1-FDA5-F92B-1EDF8053C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"/>
    </mc:Choice>
    <mc:Fallback>
      <p:transition spd="slow" advTm="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1D1ECF68-578D-2C07-4890-925FC5CB1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0"/>
    </mc:Choice>
    <mc:Fallback>
      <p:transition spd="slow" advTm="2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オーディオ 10">
            <a:extLst>
              <a:ext uri="{FF2B5EF4-FFF2-40B4-BE49-F238E27FC236}">
                <a16:creationId xmlns:a16="http://schemas.microsoft.com/office/drawing/2014/main" id="{D36B1F8E-7EC6-2F58-C94B-FFA98A12B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9"/>
    </mc:Choice>
    <mc:Fallback>
      <p:transition spd="slow" advTm="24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オーディオ 7">
            <a:extLst>
              <a:ext uri="{FF2B5EF4-FFF2-40B4-BE49-F238E27FC236}">
                <a16:creationId xmlns:a16="http://schemas.microsoft.com/office/drawing/2014/main" id="{EB99F103-970C-3CFF-7632-85129F354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3"/>
    </mc:Choice>
    <mc:Fallback>
      <p:transition spd="slow" advTm="30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オーディオ 3">
            <a:extLst>
              <a:ext uri="{FF2B5EF4-FFF2-40B4-BE49-F238E27FC236}">
                <a16:creationId xmlns:a16="http://schemas.microsoft.com/office/drawing/2014/main" id="{618DACE2-42FE-DFDE-73B4-00B3E3F67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"/>
    </mc:Choice>
    <mc:Fallback>
      <p:transition spd="slow" advTm="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63BF27FA-8F1A-A995-C0EB-D18E3F853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4"/>
    </mc:Choice>
    <mc:Fallback>
      <p:transition spd="slow" advTm="1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D2E8CB53-E740-197A-FD0F-3FD6A239F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5"/>
    </mc:Choice>
    <mc:Fallback>
      <p:transition spd="slow" advTm="1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BB663214-2E38-B1FC-4EF3-0F75CA001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0"/>
    </mc:Choice>
    <mc:Fallback>
      <p:transition spd="slow" advTm="15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7D92B3C0-335B-B21A-00E8-965FB570A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0"/>
    </mc:Choice>
    <mc:Fallback>
      <p:transition spd="slow" advTm="21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63A32FA5-8203-ED0D-7E31-D1A1018BE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6"/>
    </mc:Choice>
    <mc:Fallback>
      <p:transition spd="slow" advTm="4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44A3E059-452D-A65D-830B-AFEB62D3F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61"/>
    </mc:Choice>
    <mc:Fallback>
      <p:transition spd="slow" advTm="3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8E84A92-53C2-2FBA-A9D6-451025DD5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7"/>
    </mc:Choice>
    <mc:Fallback>
      <p:transition spd="slow" advTm="25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A8737327-DAD7-A537-8697-389C8EB47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1"/>
    </mc:Choice>
    <mc:Fallback>
      <p:transition spd="slow" advTm="2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3C55671E-5824-8BD9-1D43-CB9F2FFF3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99</Words>
  <Application>Microsoft Macintosh PowerPoint</Application>
  <PresentationFormat>ワイド画面</PresentationFormat>
  <Paragraphs>68</Paragraphs>
  <Slides>57</Slides>
  <Notes>57</Notes>
  <HiddenSlides>0</HiddenSlides>
  <MMClips>57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59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清野　駿</cp:lastModifiedBy>
  <cp:revision>2</cp:revision>
  <dcterms:created xsi:type="dcterms:W3CDTF">2025-07-10T06:44:56Z</dcterms:created>
  <dcterms:modified xsi:type="dcterms:W3CDTF">2025-07-10T07:09:21Z</dcterms:modified>
</cp:coreProperties>
</file>